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708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6.559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2,'356'-1,"397"3,-170 33,-541-28,-1 2,0 1,0 2,70 33,-77-30,1-1,1-1,-1-2,2-2,-1-1,47 3,-34-11,-34-1,-1 1,1 0,0 2,26 4,-27 2,-18-2,-29 3,-93 1,-161-8,149-4,-675 1,780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6.986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7.371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7.765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0 244,'719'-202,"-662"189,1 2,1 2,-1 3,1 3,76 5,-134 1,-9 3,-16 3,-12 0,0-2,0-2,-47 1,-117-6,106-2,61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6:58.73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1813 359,'-37'-1,"-1"-2,1-2,-56-13,-105-42,6 2,-430-56,429 85,-193-34,369 59,23 2,33 1,-36 0,375 10,-1 15,424 84,-452-43,-343-65,-1 1,0 0,1 0,-1 0,0 1,0 0,0 0,0 0,0 1,7 4,-12-7,0 1,0-1,0 1,-1-1,1 1,0-1,0 1,-1-1,1 1,0-1,-1 1,1-1,0 0,-1 1,1-1,-1 0,1 1,-1-1,1 0,-1 0,1 1,-1-1,1 0,-1 0,1 0,-1 0,1 0,-1 1,1-1,-1 0,1 0,-1 0,1 0,-1-1,1 1,-2 0,-24 3,-155-1,123-3,22 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7:00.408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875 2374,'238'-227,"-133"125,364-339,34 33,-459 379,0 1,1 2,2 2,55-20,-67 32,1 1,0 2,0 2,1 1,0 2,55 1,-66 3,87 5,-99-4,-1 1,0 1,0 0,0 0,24 11,-31-10,0 0,-1 0,1 1,-1-1,0 1,-1 1,1-1,-1 0,0 1,0 0,-1 0,1 0,-2 1,1-1,0 1,-1-1,-1 1,1 0,-1 0,1 12,-1 0,0 0,-1-1,-1 1,0 0,-2-1,-7 31,-6-2,-1 0,-3-2,-2 0,-34 53,14-33,-3-3,-59 63,35-54,-3-3,-3-4,-3-2,-142 84,67-60,-285 114,411-189,-201 70,203-74,0-1,0-1,-1-2,1 0,-1-2,0 0,-29-4,53 3,0 0,0 0,0 0,-1-1,1 1,0-1,0 1,0-1,0 0,0 1,0-1,0 0,0 0,1-1,-1 1,0 0,0-1,1 1,-1-1,1 1,-1-1,1 0,0 1,0-1,0 0,0 0,0 0,0 0,-1-3,3 2,-1 0,0 0,0 0,1 0,0 0,0 0,0 0,0 0,0 0,0 1,1-1,-1 0,1 1,0-1,0 1,0-1,0 1,0 0,3-2,14-20,-19 23,0 1,0 0,0-1,0 1,0 0,0-1,0 1,0 0,0-1,-1 1,1 0,0-1,0 1,0 0,0-1,-1 1,1 0,0 0,0-1,0 1,-1 0,1 0,0-1,0 1,-1 0,1 0,0 0,-1-1,1 1,0 0,-1 0,1 0,0 0,-1 0,1 0,0 0,-1 0,1 0,0 0,-1 0,-8 0,1 0,-1 1,1 0,-16 5,-99 18,-1-4,0-6,-222-4,313-10,1-2,-1-1,1-2,0-1,-43-14,66 18,1-1,0 0,0-1,0 0,1 0,-1-1,1 1,0-2,0 1,1-1,0 0,0 0,0-1,0 0,1 0,1 0,-1-1,1 1,0-1,1 0,0 0,0 0,1-1,0 1,-1-11,2 13,1-1,-1 0,2 0,-1 0,1 0,0 0,1 0,2-7,2-2,1 0,1 0,10-15,18-23,56-67,180-183,201-178,551-433,-619 616,-388 287,1 0,0 2,1 0,0 1,1 1,0 1,27-7,-44 14,1-1,-1 0,1 1,-1 0,1 0,-1 0,1 0,-1 0,1 1,-1-1,1 1,-1 0,1 0,-1 1,0-1,0 1,1-1,-1 1,0 0,-1 0,1 0,0 1,0-1,-1 1,0-1,1 1,-1 0,0 0,0 0,-1 0,1 0,-1 0,1 1,-1-1,0 0,0 1,-1-1,1 1,0 5,0 2,-1 0,0 0,0 0,-1 1,-1-1,1-1,-2 1,0 0,0 0,-1-1,-8 18,-6 0,0-1,-2-1,0-1,-47 43,-111 78,107-91,-66 55,-464 351,444-352,-335 171,404-236,51-23,-1-2,0-1,-2-2,0-2,-63 13,101-26,-1-1,0 0,0 0,0 0,1 0,-1 0,0 0,0-1,0 1,1-1,-1 0,0 0,1 0,-1 0,1 0,-1-1,1 1,-1-1,1 0,0 1,-3-4,4 4,1 0,-1 0,1 0,-1 0,1 0,-1 0,1 0,-1-1,1 1,0 0,0 0,0 0,0 0,0 0,0-1,0 1,0 0,0 0,0 0,1-2,0 1,0-1,0 1,0 0,1 0,-1 0,1 0,0 0,-1 0,1 0,0 1,0-1,0 1,2-2,6-3,-1 1,1 1,0-1,1 2,-1-1,1 1,0 1,-1 0,20-1,16 1,47 5,-35 0,116-4,96 5,-253-2,-1 1,0 1,0 0,0 1,-1 0,0 1,0 1,0 1,-1 0,19 14,-29-18,0 0,0 1,0-1,-1 1,1 0,-1 0,0 0,-1 0,1 0,-1 1,0-1,-1 1,1-1,0 11,2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3-06T06:17:01.592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3518 1,'-399'52,"5"-8,-1770 105,1793-153,181 1,511-11,-35-6,201-8,206-2,2163 9,-2459 37,25 17,-294-14,-126-19,-1 0,0 1,1-1,-1 0,0 0,0 1,0-1,1 0,-1 1,0-1,0 1,0 0,0-1,0 1,0 0,0 0,0-1,0 1,0 0,0 0,0 0,-1 0,1 0,0 0,-1 1,1-1,-1 0,1 0,-1 0,0 1,1-1,-1 0,0 0,0 1,0-1,0 0,0 0,0 1,0-1,0 0,-1 0,1 1,0-1,-1 0,1 0,-1 0,0 2,-2 2,0-1,0 1,0-1,0 1,-1-1,1 0,-1 0,0 0,-9 5,-18 9,-2-1,0-1,0-2,-58 16,-151 24,166-39,-525 118,-508 91,1065-218,-910 99,856-105,142-5,0 2,68 4,-31 1,178-2,-223 0</inkml:trace>
</inkml:ink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.png>
</file>

<file path=ppt/media/image20.jpg>
</file>

<file path=ppt/media/image21.jpg>
</file>

<file path=ppt/media/image3.jpg>
</file>

<file path=ppt/media/image3.png>
</file>

<file path=ppt/media/image4.jpg>
</file>

<file path=ppt/media/image4.png>
</file>

<file path=ppt/media/image5.jpg>
</file>

<file path=ppt/media/image5.png>
</file>

<file path=ppt/media/image6.jpg>
</file>

<file path=ppt/media/image6.png>
</file>

<file path=ppt/media/image7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customXml" Target="../ink/ink6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11" Type="http://schemas.openxmlformats.org/officeDocument/2006/relationships/image" Target="../media/image5.png"/><Relationship Id="rId5" Type="http://schemas.openxmlformats.org/officeDocument/2006/relationships/customXml" Target="../ink/ink2.xml"/><Relationship Id="rId15" Type="http://schemas.openxmlformats.org/officeDocument/2006/relationships/image" Target="../media/image7.png"/><Relationship Id="rId10" Type="http://schemas.openxmlformats.org/officeDocument/2006/relationships/customXml" Target="../ink/ink5.xml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customXml" Target="../ink/ink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-9525"/>
            <a:ext cx="12191999" cy="683513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409F380-062E-D0B3-1447-F9D9ABD0CA41}"/>
                  </a:ext>
                </a:extLst>
              </p14:cNvPr>
              <p14:cNvContentPartPr/>
              <p14:nvPr/>
            </p14:nvContentPartPr>
            <p14:xfrm>
              <a:off x="743760" y="5073360"/>
              <a:ext cx="874080" cy="87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409F380-062E-D0B3-1447-F9D9ABD0CA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0120" y="4965720"/>
                <a:ext cx="98172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7A15C2A-D6F8-5E22-42F0-3C600E25C331}"/>
                  </a:ext>
                </a:extLst>
              </p14:cNvPr>
              <p14:cNvContentPartPr/>
              <p14:nvPr/>
            </p14:nvContentPartPr>
            <p14:xfrm>
              <a:off x="1086840" y="515976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7A15C2A-D6F8-5E22-42F0-3C600E25C3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2840" y="505212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C4A6441-5B8A-A3FA-5AA6-55C6F8662C9A}"/>
                  </a:ext>
                </a:extLst>
              </p14:cNvPr>
              <p14:cNvContentPartPr/>
              <p14:nvPr/>
            </p14:nvContentPartPr>
            <p14:xfrm>
              <a:off x="1086840" y="515976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C4A6441-5B8A-A3FA-5AA6-55C6F8662C9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2840" y="505212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D56A9504-2BBE-84BB-854C-C73195AE9282}"/>
                  </a:ext>
                </a:extLst>
              </p14:cNvPr>
              <p14:cNvContentPartPr/>
              <p14:nvPr/>
            </p14:nvContentPartPr>
            <p14:xfrm>
              <a:off x="1086840" y="5072280"/>
              <a:ext cx="412920" cy="878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D56A9504-2BBE-84BB-854C-C73195AE928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32840" y="4964280"/>
                <a:ext cx="52056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2C3F035-9936-BA70-CE25-95FB1BA34C13}"/>
                  </a:ext>
                </a:extLst>
              </p14:cNvPr>
              <p14:cNvContentPartPr/>
              <p14:nvPr/>
            </p14:nvContentPartPr>
            <p14:xfrm>
              <a:off x="633960" y="4958880"/>
              <a:ext cx="726480" cy="1296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2C3F035-9936-BA70-CE25-95FB1BA34C1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79960" y="4850880"/>
                <a:ext cx="83412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7B4531B-D2A2-E12C-573B-3637BBDB19B4}"/>
                  </a:ext>
                </a:extLst>
              </p14:cNvPr>
              <p14:cNvContentPartPr/>
              <p14:nvPr/>
            </p14:nvContentPartPr>
            <p14:xfrm>
              <a:off x="914400" y="4191000"/>
              <a:ext cx="1117080" cy="9597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7B4531B-D2A2-E12C-573B-3637BBDB19B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0400" y="4083360"/>
                <a:ext cx="1224720" cy="11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960E530-2AA3-E61B-6E35-8DF1CB814B3A}"/>
                  </a:ext>
                </a:extLst>
              </p14:cNvPr>
              <p14:cNvContentPartPr/>
              <p14:nvPr/>
            </p14:nvContentPartPr>
            <p14:xfrm>
              <a:off x="148680" y="4859520"/>
              <a:ext cx="2023560" cy="3312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960E530-2AA3-E61B-6E35-8DF1CB814B3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680" y="4751880"/>
                <a:ext cx="2131200" cy="546840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3BC743B8-1A06-1D74-890C-178A13CDF640}"/>
              </a:ext>
            </a:extLst>
          </p:cNvPr>
          <p:cNvSpPr/>
          <p:nvPr/>
        </p:nvSpPr>
        <p:spPr>
          <a:xfrm>
            <a:off x="533400" y="4191000"/>
            <a:ext cx="1752600" cy="851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8370E0-8CD2-A276-2620-D8A85C858DFE}"/>
              </a:ext>
            </a:extLst>
          </p:cNvPr>
          <p:cNvSpPr txBox="1"/>
          <p:nvPr/>
        </p:nvSpPr>
        <p:spPr>
          <a:xfrm>
            <a:off x="4190999" y="4336300"/>
            <a:ext cx="31242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Amreen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Shaikh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IN1240491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E272F7-8689-19AE-7B80-5192D82CFAD3}"/>
              </a:ext>
            </a:extLst>
          </p:cNvPr>
          <p:cNvSpPr/>
          <p:nvPr/>
        </p:nvSpPr>
        <p:spPr>
          <a:xfrm>
            <a:off x="2743200" y="3505200"/>
            <a:ext cx="52578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02B113-AEFB-B0B7-1B23-3267FA3C0066}"/>
              </a:ext>
            </a:extLst>
          </p:cNvPr>
          <p:cNvSpPr txBox="1"/>
          <p:nvPr/>
        </p:nvSpPr>
        <p:spPr>
          <a:xfrm>
            <a:off x="2743200" y="3429000"/>
            <a:ext cx="8458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/>
              <a:t>Exploratory Data Analysis on AMCAT Data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0" y="236219"/>
            <a:ext cx="1194815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21919"/>
            <a:ext cx="11955779" cy="671321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60959"/>
            <a:ext cx="11711939" cy="677417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114299"/>
            <a:ext cx="11772899" cy="6720838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04799"/>
            <a:ext cx="11833859" cy="653033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236219"/>
            <a:ext cx="117119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236219"/>
            <a:ext cx="118262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114299"/>
            <a:ext cx="11833859" cy="672083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36220" y="60959"/>
            <a:ext cx="11841479" cy="677417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426719"/>
            <a:ext cx="11711939" cy="64084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58139"/>
            <a:ext cx="1183385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7680" y="358139"/>
            <a:ext cx="1146809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0" y="1828799"/>
            <a:ext cx="10736579" cy="50063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8140" y="236219"/>
            <a:ext cx="1159763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358139"/>
            <a:ext cx="11833859" cy="647699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3840" y="480059"/>
            <a:ext cx="11711939" cy="63550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236219"/>
            <a:ext cx="1177289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" y="236219"/>
            <a:ext cx="1177289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236219"/>
            <a:ext cx="11833859" cy="65989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920" y="236219"/>
            <a:ext cx="11833859" cy="6598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9</Words>
  <Application>Microsoft Office PowerPoint</Application>
  <PresentationFormat>Widescreen</PresentationFormat>
  <Paragraphs>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Mangal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HP</cp:lastModifiedBy>
  <cp:revision>2</cp:revision>
  <dcterms:created xsi:type="dcterms:W3CDTF">2024-03-06T06:09:24Z</dcterms:created>
  <dcterms:modified xsi:type="dcterms:W3CDTF">2024-03-06T07:05:25Z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2024-03-03T00:00:00Z</vt:filetime>
  </property>
  <property fmtid="{D5CDD505-2E9C-101B-9397-08002B2CF9AE}" pid="3" name="LastSaved">
    <vt:filetime>2024-03-06T00:00:00Z</vt:filetime>
  </property>
</Properties>
</file>